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1257DD-CBE8-481C-9EA1-755DCE1AB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B625B0E-5460-4547-BC4D-36BCCFA25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AC0170-7977-403F-AD75-3FECAA793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3028A0-135F-4016-ACA2-72DF4DCAD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3B2F463-A81D-4375-BF96-BDAB455A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05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486D4D-E71D-4A06-B133-C446DE14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4EBA4BB-ADED-44B9-AF6E-7F7450EA6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0DE69E-D491-477E-8685-F600084A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FA32FE-F4EF-45BB-AD79-E793C54A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814847-5A6E-4016-AAD8-EB30AFC2C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472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6E1FB2D-F3B2-4E8C-9C59-D71A8FA18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F7E2BA3-14AA-4A62-B064-4168B1032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AA7C02-B309-4E48-8E3F-4D2C60448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E76C6EE-C899-4FC5-827C-5DAF68DB0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2AFAD69-6742-405A-A3E7-6EFAD931E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378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1FA13D-A67A-4425-8571-410369FD1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CC6B22-26C3-4219-A523-7756BFBF4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A621D72-EF39-47D6-9C67-8181BF9E6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0EF54F-8DF0-4372-A154-5C01D11F3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EF42E3-BCC7-4FAC-BD7F-7EE681F4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557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ADAEFE-43C6-4CDF-A109-3332A9D7F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0E1C2E-1688-4366-9F20-0CFFEBC9F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3EA1BD-A53F-47B4-AAC3-D30DCA92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655C922-15E3-4C4B-BBBE-44330ADE9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0CC1C1-55ED-4942-934E-2995CA566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411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4977C7-EFD6-4EDD-B287-42FD3095F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50A39F-2131-4344-B879-A6822A4EA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1607450-7561-44B9-B758-79F0BC852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77FFE6-60EF-4196-9A0E-25878CC1E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754291-87E7-4748-84CC-CD943C6D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1833216-F616-43C5-BC53-C00221C7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55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ACE4D4-26CD-4FF2-A948-54961B9DD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67A5602-44FD-45C4-8131-5A01B6B92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0758E51-3C23-428D-A13E-6C6C6681B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59CE782-80FF-4606-9139-C6EFA374B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0AFA305-A09A-4FE5-ACC7-FCB622D61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2E8F6EE-3846-4A14-844A-40E0A54E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D0D539B-3885-4413-8C63-0248B1D1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DAE22A6-3AF3-426A-A034-4DB6E1E66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122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C6E8D1-2B92-45B0-BDFE-987F29B6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A8E2872-2867-4E29-948C-75C109CB8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BB1BA9A-9CBA-4666-BC5F-7C6632AE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697C0AF-6715-44FE-BFCE-7DB1B3976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31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C15D9F1-DCF8-4B65-86B3-0E1B668F8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90C7C42-F5CA-4873-BF46-CD1E4E64B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2BFC8D-E999-46B4-A118-88C49A0FB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279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0FB2D6-DAEF-4755-83D8-DAC589D4A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31C1B76-D8E3-44DA-A03E-B55450187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C6FCD13-3C95-4432-B32F-A4DFCFF07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1303924-856E-48A8-AC23-58B4DEFB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A304905-B9E2-481B-8256-591D4A141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10A1DBE-0988-4AB6-AD73-37F81DE6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682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E7B3B9-C70D-432C-A158-DA55C2747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EF4DE03-26C9-485E-B093-55308CF54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69A99C0-6DDF-4382-82DD-AF5105305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172EFC4-D1F2-42BC-BE30-FD489A22B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B8EACA-98CB-4FDD-B01C-EF2CDA1A0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2C9ED5C-762F-4648-A203-86A1EC06F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617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C3C2F8D-6B02-4318-8BF1-294A7FD26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4DB2CC-6BBE-4DAC-B92D-CC8B59190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EFE4D1-BB4B-461C-8145-AAA1DEC28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FBA3-BE5F-49FC-B192-3644FF6AA8B5}" type="datetimeFigureOut">
              <a:rPr lang="fi-FI" smtClean="0"/>
              <a:t>7.10.2022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BA85D23-4A36-4C1B-B2F7-C596F3EC1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8980E7-1C2C-410F-8BC3-CD94507A4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5E3DF-0DC0-4F45-B925-6466ADAE55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254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6AD326-3CD0-4298-83EF-5A32D2324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Testi tehtävänanto henkilöstölle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8874BF-1399-4FEE-A06D-EE76CCDF43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4683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Testi tehtävänanto henkilöstölle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 tehtävänanto henkilöstölle</dc:title>
  <dc:creator>Polvinen Heli</dc:creator>
  <cp:lastModifiedBy>Polvinen Heli</cp:lastModifiedBy>
  <cp:revision>1</cp:revision>
  <dcterms:created xsi:type="dcterms:W3CDTF">2022-10-07T06:41:19Z</dcterms:created>
  <dcterms:modified xsi:type="dcterms:W3CDTF">2022-10-07T06:41:24Z</dcterms:modified>
</cp:coreProperties>
</file>